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86" autoAdjust="0"/>
    <p:restoredTop sz="67161" autoAdjust="0"/>
  </p:normalViewPr>
  <p:slideViewPr>
    <p:cSldViewPr snapToGrid="0">
      <p:cViewPr varScale="1">
        <p:scale>
          <a:sx n="42" d="100"/>
          <a:sy n="42" d="100"/>
        </p:scale>
        <p:origin x="54"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963FF8-89C8-48C2-8A9C-2D538A312918}" type="datetimeFigureOut">
              <a:rPr lang="vi-VN" smtClean="0"/>
              <a:t>24/09/2020</a:t>
            </a:fld>
            <a:endParaRPr lang="vi-V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95C125-6C12-449C-85B1-372CD562C062}" type="slidenum">
              <a:rPr lang="vi-VN" smtClean="0"/>
              <a:t>‹#›</a:t>
            </a:fld>
            <a:endParaRPr lang="vi-VN"/>
          </a:p>
        </p:txBody>
      </p:sp>
    </p:spTree>
    <p:extLst>
      <p:ext uri="{BB962C8B-B14F-4D97-AF65-F5344CB8AC3E}">
        <p14:creationId xmlns:p14="http://schemas.microsoft.com/office/powerpoint/2010/main" val="1333812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DD95C125-6C12-449C-85B1-372CD562C062}" type="slidenum">
              <a:rPr lang="vi-VN" smtClean="0"/>
              <a:t>1</a:t>
            </a:fld>
            <a:endParaRPr lang="vi-VN"/>
          </a:p>
        </p:txBody>
      </p:sp>
    </p:spTree>
    <p:extLst>
      <p:ext uri="{BB962C8B-B14F-4D97-AF65-F5344CB8AC3E}">
        <p14:creationId xmlns:p14="http://schemas.microsoft.com/office/powerpoint/2010/main" val="2143845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Phẩy</a:t>
            </a:r>
            <a:r>
              <a:rPr lang="en-US" baseline="0" smtClean="0"/>
              <a:t> khuẩn tả có thể tồn tại trong các loài thực vật thủy sinh, các loài giáp xác, hải sản, các sinh vật sống dưới biển (tôm, cua, sò ốc). Trong môi trường nước, chúng tồn tại ở dạng ko cấy được và ko có độc lực. Khi lấy nước soi thì cũng có thể thấy phẩy khuẩn tả. Khi điều kiện môi trường thay đổi, chúng phát triển thành dạng độc lực. Nếu sử dụng nguồn nước hoặc hải sản trong môi trường nước nhiễm phẩy khuẩn tả này mà ko nấu chín kỹ thì có thể bị lây bệnh :3 </a:t>
            </a:r>
            <a:endParaRPr lang="vi-VN"/>
          </a:p>
        </p:txBody>
      </p:sp>
      <p:sp>
        <p:nvSpPr>
          <p:cNvPr id="4" name="Slide Number Placeholder 3"/>
          <p:cNvSpPr>
            <a:spLocks noGrp="1"/>
          </p:cNvSpPr>
          <p:nvPr>
            <p:ph type="sldNum" sz="quarter" idx="10"/>
          </p:nvPr>
        </p:nvSpPr>
        <p:spPr/>
        <p:txBody>
          <a:bodyPr/>
          <a:lstStyle/>
          <a:p>
            <a:fld id="{DD95C125-6C12-449C-85B1-372CD562C062}" type="slidenum">
              <a:rPr lang="vi-VN" smtClean="0"/>
              <a:t>11</a:t>
            </a:fld>
            <a:endParaRPr lang="vi-VN"/>
          </a:p>
        </p:txBody>
      </p:sp>
    </p:spTree>
    <p:extLst>
      <p:ext uri="{BB962C8B-B14F-4D97-AF65-F5344CB8AC3E}">
        <p14:creationId xmlns:p14="http://schemas.microsoft.com/office/powerpoint/2010/main" val="76206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Lây</a:t>
            </a:r>
            <a:r>
              <a:rPr lang="en-US" baseline="0" smtClean="0"/>
              <a:t> trực tiếp từ người sang người rất hiếm</a:t>
            </a:r>
          </a:p>
          <a:p>
            <a:endParaRPr lang="vi-VN"/>
          </a:p>
        </p:txBody>
      </p:sp>
      <p:sp>
        <p:nvSpPr>
          <p:cNvPr id="4" name="Slide Number Placeholder 3"/>
          <p:cNvSpPr>
            <a:spLocks noGrp="1"/>
          </p:cNvSpPr>
          <p:nvPr>
            <p:ph type="sldNum" sz="quarter" idx="10"/>
          </p:nvPr>
        </p:nvSpPr>
        <p:spPr/>
        <p:txBody>
          <a:bodyPr/>
          <a:lstStyle/>
          <a:p>
            <a:fld id="{DD95C125-6C12-449C-85B1-372CD562C062}" type="slidenum">
              <a:rPr lang="vi-VN" smtClean="0"/>
              <a:t>12</a:t>
            </a:fld>
            <a:endParaRPr lang="vi-VN"/>
          </a:p>
        </p:txBody>
      </p:sp>
    </p:spTree>
    <p:extLst>
      <p:ext uri="{BB962C8B-B14F-4D97-AF65-F5344CB8AC3E}">
        <p14:creationId xmlns:p14="http://schemas.microsoft.com/office/powerpoint/2010/main" val="457271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Trong tự</a:t>
            </a:r>
            <a:r>
              <a:rPr lang="en-US" baseline="0" smtClean="0"/>
              <a:t> nhiên, trong môi trường nước, tồn tại dưới dạng O1 hay O139 ko có độc lực, ko nuôi cấy được, bám vào các bề mặt thủy sinh hay vỏ kitin của các loài thủy sản. </a:t>
            </a:r>
          </a:p>
          <a:p>
            <a:r>
              <a:rPr lang="en-US" baseline="0" smtClean="0"/>
              <a:t>Dưới yếu tố thuận lợi lan tràn thành dịch, người uống nguồn nước nhiễm khuẩn với một lượng lớn vi trùng. Phẩy khuẩn tả vượt qua hàng rào axit của dịch vị và bám vào tế bào thượng bì của niêm mạc ruột. Từ đây, phẩy khuẩn tả tăng sinh, tiết ra độc tố. Độc tố gây tăng tiết natri và nước vào lòng ruột, vượt quá khả năng hấp thu của cơ thể, người bệnh sẽ bị tiêu chảy ồ ạt, đồng thời phóng thích một lượng lớn vi khuẩn vào môi trường bên ngoài. Khi được thải ra môi trường bên ngoài, dưới điều kiện ko thuận lợi, nó sẽ có 1 dạng biofilm giúp vi khuẩn tồn tại trong môi trường ngoài và bám vào các bề mặt thủy sinh, tiếp tục chu trình của nó trong tự nhiên. </a:t>
            </a:r>
          </a:p>
          <a:p>
            <a:r>
              <a:rPr lang="en-US" baseline="0" smtClean="0"/>
              <a:t>=&gt; Không hoàn toàn loại trừ được phẩy khuẩn tả ở những nguồn trong tự nhiên</a:t>
            </a:r>
            <a:endParaRPr lang="vi-VN"/>
          </a:p>
        </p:txBody>
      </p:sp>
      <p:sp>
        <p:nvSpPr>
          <p:cNvPr id="4" name="Slide Number Placeholder 3"/>
          <p:cNvSpPr>
            <a:spLocks noGrp="1"/>
          </p:cNvSpPr>
          <p:nvPr>
            <p:ph type="sldNum" sz="quarter" idx="10"/>
          </p:nvPr>
        </p:nvSpPr>
        <p:spPr/>
        <p:txBody>
          <a:bodyPr/>
          <a:lstStyle/>
          <a:p>
            <a:fld id="{DD95C125-6C12-449C-85B1-372CD562C062}" type="slidenum">
              <a:rPr lang="vi-VN" smtClean="0"/>
              <a:t>13</a:t>
            </a:fld>
            <a:endParaRPr lang="vi-VN"/>
          </a:p>
        </p:txBody>
      </p:sp>
    </p:spTree>
    <p:extLst>
      <p:ext uri="{BB962C8B-B14F-4D97-AF65-F5344CB8AC3E}">
        <p14:creationId xmlns:p14="http://schemas.microsoft.com/office/powerpoint/2010/main" val="2609048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a:t>
            </a:r>
            <a:r>
              <a:rPr lang="en-US" baseline="0" smtClean="0"/>
              <a:t> có hoạt tính </a:t>
            </a:r>
          </a:p>
          <a:p>
            <a:r>
              <a:rPr lang="en-US" baseline="0" smtClean="0"/>
              <a:t>B: kết nối, gắn vào cảm thụ thể trên tb niêm mạc</a:t>
            </a:r>
          </a:p>
          <a:p>
            <a:endParaRPr lang="vi-VN"/>
          </a:p>
        </p:txBody>
      </p:sp>
      <p:sp>
        <p:nvSpPr>
          <p:cNvPr id="4" name="Slide Number Placeholder 3"/>
          <p:cNvSpPr>
            <a:spLocks noGrp="1"/>
          </p:cNvSpPr>
          <p:nvPr>
            <p:ph type="sldNum" sz="quarter" idx="10"/>
          </p:nvPr>
        </p:nvSpPr>
        <p:spPr/>
        <p:txBody>
          <a:bodyPr/>
          <a:lstStyle/>
          <a:p>
            <a:fld id="{DD95C125-6C12-449C-85B1-372CD562C062}" type="slidenum">
              <a:rPr lang="vi-VN" smtClean="0"/>
              <a:t>15</a:t>
            </a:fld>
            <a:endParaRPr lang="vi-VN"/>
          </a:p>
        </p:txBody>
      </p:sp>
    </p:spTree>
    <p:extLst>
      <p:ext uri="{BB962C8B-B14F-4D97-AF65-F5344CB8AC3E}">
        <p14:creationId xmlns:p14="http://schemas.microsoft.com/office/powerpoint/2010/main" val="923787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Nồng</a:t>
            </a:r>
            <a:r>
              <a:rPr lang="en-US" baseline="0" smtClean="0"/>
              <a:t> độ Na rất cao, cao hơn trong tiêu chảy do các tác nhân khác</a:t>
            </a:r>
          </a:p>
          <a:p>
            <a:r>
              <a:rPr lang="en-US" baseline="0" smtClean="0"/>
              <a:t>Ngoài ra, trong phân tả còn có nhiều Kali, Clo và Bicarbonate</a:t>
            </a:r>
          </a:p>
          <a:p>
            <a:r>
              <a:rPr lang="en-US" baseline="0" smtClean="0"/>
              <a:t>DD ringer lactate: tương đối phù hợp với bệnh do có khả năng bù được 4 thành phần điện giải bị mất. Tuy nhiên, dung dịch này vẫn có Kali thấp hơn so với nồng độ Kali mất do tiêu chảy qua phân </a:t>
            </a:r>
          </a:p>
          <a:p>
            <a:r>
              <a:rPr lang="en-US" baseline="0" smtClean="0"/>
              <a:t>Với dung dịch ORS, nồng độ Na tương đối phù hợp, Kali phù hợp -&gt; Tiêu chảy do tả có mất nước trung bình đến nặng, khi truyền lactate ringer, nên khuyến khích bn uống ORS khi bn uống được để bù lượng kali thiếu hụt mà lactate ringer có thể ko bù được </a:t>
            </a:r>
          </a:p>
          <a:p>
            <a:r>
              <a:rPr lang="en-US" baseline="0" smtClean="0"/>
              <a:t>ORS giảm ALTT giảm bớt lượng Na, thích hợp bù nước ở trẻ em, giúp trẻ dung nạp và giảm nôn ói </a:t>
            </a:r>
            <a:endParaRPr lang="vi-VN"/>
          </a:p>
        </p:txBody>
      </p:sp>
      <p:sp>
        <p:nvSpPr>
          <p:cNvPr id="4" name="Slide Number Placeholder 3"/>
          <p:cNvSpPr>
            <a:spLocks noGrp="1"/>
          </p:cNvSpPr>
          <p:nvPr>
            <p:ph type="sldNum" sz="quarter" idx="10"/>
          </p:nvPr>
        </p:nvSpPr>
        <p:spPr/>
        <p:txBody>
          <a:bodyPr/>
          <a:lstStyle/>
          <a:p>
            <a:fld id="{DD95C125-6C12-449C-85B1-372CD562C062}" type="slidenum">
              <a:rPr lang="vi-VN" smtClean="0"/>
              <a:t>16</a:t>
            </a:fld>
            <a:endParaRPr lang="vi-VN"/>
          </a:p>
        </p:txBody>
      </p:sp>
    </p:spTree>
    <p:extLst>
      <p:ext uri="{BB962C8B-B14F-4D97-AF65-F5344CB8AC3E}">
        <p14:creationId xmlns:p14="http://schemas.microsoft.com/office/powerpoint/2010/main" val="1131664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Gây</a:t>
            </a:r>
            <a:r>
              <a:rPr lang="en-US" baseline="0" smtClean="0"/>
              <a:t> bệnh do độc tố, ko xâm lấn nên ko có biểu hiện sốt hay đau bụng </a:t>
            </a:r>
          </a:p>
          <a:p>
            <a:r>
              <a:rPr lang="en-US" baseline="0" smtClean="0"/>
              <a:t>Ko xâm lấn nên soi phân ko thấy hồng cầu hay bạch cầu </a:t>
            </a:r>
          </a:p>
          <a:p>
            <a:r>
              <a:rPr lang="en-US" baseline="0" smtClean="0"/>
              <a:t>Chẩn đoán xác định bằng xét nghiệm cấy phân trên các môi trường chuyên biệt -&gt; Phân lập và định danh phẩy khuẩn tả</a:t>
            </a:r>
            <a:endParaRPr lang="vi-VN"/>
          </a:p>
        </p:txBody>
      </p:sp>
      <p:sp>
        <p:nvSpPr>
          <p:cNvPr id="4" name="Slide Number Placeholder 3"/>
          <p:cNvSpPr>
            <a:spLocks noGrp="1"/>
          </p:cNvSpPr>
          <p:nvPr>
            <p:ph type="sldNum" sz="quarter" idx="10"/>
          </p:nvPr>
        </p:nvSpPr>
        <p:spPr/>
        <p:txBody>
          <a:bodyPr/>
          <a:lstStyle/>
          <a:p>
            <a:fld id="{DD95C125-6C12-449C-85B1-372CD562C062}" type="slidenum">
              <a:rPr lang="vi-VN" smtClean="0"/>
              <a:t>17</a:t>
            </a:fld>
            <a:endParaRPr lang="vi-VN"/>
          </a:p>
        </p:txBody>
      </p:sp>
    </p:spTree>
    <p:extLst>
      <p:ext uri="{BB962C8B-B14F-4D97-AF65-F5344CB8AC3E}">
        <p14:creationId xmlns:p14="http://schemas.microsoft.com/office/powerpoint/2010/main" val="1392249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Bn</a:t>
            </a:r>
            <a:r>
              <a:rPr lang="en-US" baseline="0" smtClean="0"/>
              <a:t> mất nước nặng do tả: hốc mắt lõm sâu, mắt khô, môi khô, đ</a:t>
            </a:r>
            <a:r>
              <a:rPr lang="en-US" smtClean="0"/>
              <a:t>ờ</a:t>
            </a:r>
            <a:r>
              <a:rPr lang="en-US" baseline="0" smtClean="0"/>
              <a:t> đẫn, các hõm tự nhiên trên cơ thể nổi rõ, da khô, đầu chi móp méo, lạnh đầu chi</a:t>
            </a:r>
            <a:endParaRPr lang="vi-VN"/>
          </a:p>
        </p:txBody>
      </p:sp>
      <p:sp>
        <p:nvSpPr>
          <p:cNvPr id="4" name="Slide Number Placeholder 3"/>
          <p:cNvSpPr>
            <a:spLocks noGrp="1"/>
          </p:cNvSpPr>
          <p:nvPr>
            <p:ph type="sldNum" sz="quarter" idx="10"/>
          </p:nvPr>
        </p:nvSpPr>
        <p:spPr/>
        <p:txBody>
          <a:bodyPr/>
          <a:lstStyle/>
          <a:p>
            <a:fld id="{DD95C125-6C12-449C-85B1-372CD562C062}" type="slidenum">
              <a:rPr lang="vi-VN" smtClean="0"/>
              <a:t>18</a:t>
            </a:fld>
            <a:endParaRPr lang="vi-VN"/>
          </a:p>
        </p:txBody>
      </p:sp>
    </p:spTree>
    <p:extLst>
      <p:ext uri="{BB962C8B-B14F-4D97-AF65-F5344CB8AC3E}">
        <p14:creationId xmlns:p14="http://schemas.microsoft.com/office/powerpoint/2010/main" val="1902619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Nếu em</a:t>
            </a:r>
            <a:r>
              <a:rPr lang="en-US" baseline="0" smtClean="0"/>
              <a:t> bé này được bù dịch đủ, trong vòng 2h em có thể tỉnh lại ngồi dậy và ăn uống như bình thường </a:t>
            </a:r>
          </a:p>
          <a:p>
            <a:r>
              <a:rPr lang="en-US" baseline="0" smtClean="0"/>
              <a:t> </a:t>
            </a:r>
          </a:p>
          <a:p>
            <a:r>
              <a:rPr lang="en-US" baseline="0" smtClean="0"/>
              <a:t>Hình ảnh của phẩy khuẩn tả dưới KHV</a:t>
            </a:r>
            <a:endParaRPr lang="vi-VN"/>
          </a:p>
        </p:txBody>
      </p:sp>
      <p:sp>
        <p:nvSpPr>
          <p:cNvPr id="4" name="Slide Number Placeholder 3"/>
          <p:cNvSpPr>
            <a:spLocks noGrp="1"/>
          </p:cNvSpPr>
          <p:nvPr>
            <p:ph type="sldNum" sz="quarter" idx="10"/>
          </p:nvPr>
        </p:nvSpPr>
        <p:spPr/>
        <p:txBody>
          <a:bodyPr/>
          <a:lstStyle/>
          <a:p>
            <a:fld id="{DD95C125-6C12-449C-85B1-372CD562C062}" type="slidenum">
              <a:rPr lang="vi-VN" smtClean="0"/>
              <a:t>19</a:t>
            </a:fld>
            <a:endParaRPr lang="vi-VN"/>
          </a:p>
        </p:txBody>
      </p:sp>
    </p:spTree>
    <p:extLst>
      <p:ext uri="{BB962C8B-B14F-4D97-AF65-F5344CB8AC3E}">
        <p14:creationId xmlns:p14="http://schemas.microsoft.com/office/powerpoint/2010/main" val="245718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Bệnh nhân</a:t>
            </a:r>
            <a:r>
              <a:rPr lang="en-US" baseline="0" smtClean="0"/>
              <a:t> tiêu chảy ồ ạt cấp tính nghi do tả, khi nhập viện phải đánh giá mất nước. </a:t>
            </a:r>
          </a:p>
          <a:p>
            <a:endParaRPr lang="vi-VN"/>
          </a:p>
        </p:txBody>
      </p:sp>
      <p:sp>
        <p:nvSpPr>
          <p:cNvPr id="4" name="Slide Number Placeholder 3"/>
          <p:cNvSpPr>
            <a:spLocks noGrp="1"/>
          </p:cNvSpPr>
          <p:nvPr>
            <p:ph type="sldNum" sz="quarter" idx="10"/>
          </p:nvPr>
        </p:nvSpPr>
        <p:spPr/>
        <p:txBody>
          <a:bodyPr/>
          <a:lstStyle/>
          <a:p>
            <a:fld id="{DD95C125-6C12-449C-85B1-372CD562C062}" type="slidenum">
              <a:rPr lang="vi-VN" smtClean="0"/>
              <a:t>20</a:t>
            </a:fld>
            <a:endParaRPr lang="vi-VN"/>
          </a:p>
        </p:txBody>
      </p:sp>
    </p:spTree>
    <p:extLst>
      <p:ext uri="{BB962C8B-B14F-4D97-AF65-F5344CB8AC3E}">
        <p14:creationId xmlns:p14="http://schemas.microsoft.com/office/powerpoint/2010/main" val="633058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Các</a:t>
            </a:r>
            <a:r>
              <a:rPr lang="en-US" baseline="0" smtClean="0"/>
              <a:t> dung dịch bù nước đường uống lúc nào cũng có đường (glucose) để giúp hấp thu Natri tốt hơn </a:t>
            </a:r>
            <a:endParaRPr lang="vi-VN"/>
          </a:p>
        </p:txBody>
      </p:sp>
      <p:sp>
        <p:nvSpPr>
          <p:cNvPr id="4" name="Slide Number Placeholder 3"/>
          <p:cNvSpPr>
            <a:spLocks noGrp="1"/>
          </p:cNvSpPr>
          <p:nvPr>
            <p:ph type="sldNum" sz="quarter" idx="10"/>
          </p:nvPr>
        </p:nvSpPr>
        <p:spPr/>
        <p:txBody>
          <a:bodyPr/>
          <a:lstStyle/>
          <a:p>
            <a:fld id="{DD95C125-6C12-449C-85B1-372CD562C062}" type="slidenum">
              <a:rPr lang="vi-VN" smtClean="0"/>
              <a:t>21</a:t>
            </a:fld>
            <a:endParaRPr lang="vi-VN"/>
          </a:p>
        </p:txBody>
      </p:sp>
    </p:spTree>
    <p:extLst>
      <p:ext uri="{BB962C8B-B14F-4D97-AF65-F5344CB8AC3E}">
        <p14:creationId xmlns:p14="http://schemas.microsoft.com/office/powerpoint/2010/main" val="4124011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Tượng</a:t>
            </a:r>
            <a:r>
              <a:rPr lang="en-US" baseline="0" smtClean="0"/>
              <a:t> đài tưởng niệm các bệnh nhân bị bệnh tả. </a:t>
            </a:r>
          </a:p>
          <a:p>
            <a:r>
              <a:rPr lang="en-US" baseline="0" smtClean="0"/>
              <a:t>Trận dịch có hơn 400 bn tử vong do bệnh tả</a:t>
            </a:r>
            <a:endParaRPr lang="vi-VN"/>
          </a:p>
        </p:txBody>
      </p:sp>
      <p:sp>
        <p:nvSpPr>
          <p:cNvPr id="4" name="Slide Number Placeholder 3"/>
          <p:cNvSpPr>
            <a:spLocks noGrp="1"/>
          </p:cNvSpPr>
          <p:nvPr>
            <p:ph type="sldNum" sz="quarter" idx="10"/>
          </p:nvPr>
        </p:nvSpPr>
        <p:spPr/>
        <p:txBody>
          <a:bodyPr/>
          <a:lstStyle/>
          <a:p>
            <a:fld id="{DD95C125-6C12-449C-85B1-372CD562C062}" type="slidenum">
              <a:rPr lang="vi-VN" smtClean="0"/>
              <a:t>2</a:t>
            </a:fld>
            <a:endParaRPr lang="vi-VN"/>
          </a:p>
        </p:txBody>
      </p:sp>
    </p:spTree>
    <p:extLst>
      <p:ext uri="{BB962C8B-B14F-4D97-AF65-F5344CB8AC3E}">
        <p14:creationId xmlns:p14="http://schemas.microsoft.com/office/powerpoint/2010/main" val="2746330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Nước</a:t>
            </a:r>
            <a:r>
              <a:rPr lang="en-US" baseline="0" smtClean="0"/>
              <a:t> chiếm 60% trọng lượng cơ thể. </a:t>
            </a:r>
          </a:p>
          <a:p>
            <a:r>
              <a:rPr lang="en-US" baseline="0" smtClean="0"/>
              <a:t>Mất nước do tả -&gt; Mất nước đẳng trương (lượng natri mất kéo theo lượng nước tương ứng) </a:t>
            </a:r>
          </a:p>
          <a:p>
            <a:r>
              <a:rPr lang="en-US" baseline="0" smtClean="0"/>
              <a:t>Giải định bn mất nước do tả mức độ nặng (10% trọng lượng cơ thể)</a:t>
            </a:r>
          </a:p>
          <a:p>
            <a:r>
              <a:rPr lang="en-US" baseline="0" smtClean="0"/>
              <a:t>…</a:t>
            </a:r>
          </a:p>
          <a:p>
            <a:r>
              <a:rPr lang="en-US" baseline="0" smtClean="0"/>
              <a:t>Từ đó suy ra thể tích cần bù cho bn đầu tiên là bù thể tích ở nội mạch 30ml/kg trong 30’, sau đó tiếp tục bù mất nước ở khu vực mô kẽ </a:t>
            </a:r>
          </a:p>
          <a:p>
            <a:r>
              <a:rPr lang="en-US" baseline="0" smtClean="0"/>
              <a:t>=&gt; Người lớn và trẻ trên 12 tháng, trong 30’ đầu tiên bù 30ml/kg trong vòng 30’</a:t>
            </a:r>
          </a:p>
        </p:txBody>
      </p:sp>
      <p:sp>
        <p:nvSpPr>
          <p:cNvPr id="4" name="Slide Number Placeholder 3"/>
          <p:cNvSpPr>
            <a:spLocks noGrp="1"/>
          </p:cNvSpPr>
          <p:nvPr>
            <p:ph type="sldNum" sz="quarter" idx="10"/>
          </p:nvPr>
        </p:nvSpPr>
        <p:spPr/>
        <p:txBody>
          <a:bodyPr/>
          <a:lstStyle/>
          <a:p>
            <a:fld id="{DD95C125-6C12-449C-85B1-372CD562C062}" type="slidenum">
              <a:rPr lang="vi-VN" smtClean="0"/>
              <a:t>22</a:t>
            </a:fld>
            <a:endParaRPr lang="vi-VN"/>
          </a:p>
        </p:txBody>
      </p:sp>
    </p:spTree>
    <p:extLst>
      <p:ext uri="{BB962C8B-B14F-4D97-AF65-F5344CB8AC3E}">
        <p14:creationId xmlns:p14="http://schemas.microsoft.com/office/powerpoint/2010/main" val="3624180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Khi</a:t>
            </a:r>
            <a:r>
              <a:rPr lang="en-US" baseline="0" smtClean="0"/>
              <a:t> bn đi tiểu được, chức năng thận ổn định -&gt; tiếp tục và cẩn thận bù nước để bù lại lượng nước mất mô kẽ 70ml/kg trong 2h30’ kế</a:t>
            </a:r>
          </a:p>
          <a:p>
            <a:endParaRPr lang="en-US" baseline="0" smtClean="0"/>
          </a:p>
          <a:p>
            <a:r>
              <a:rPr lang="en-US" baseline="0" smtClean="0"/>
              <a:t>100ml/kg/3h -&gt; thời gian thích hợp để phục hồi thiếu hụt ở nội mạch và mô kẽ, ngăn ngừa thiếu nước tiển triển do bệnh nhân sau khi nhập viện sẽ tiếp tục đi tiêu lỏng với tốc độ mất nước từ 15-20ml/kg/h</a:t>
            </a:r>
            <a:endParaRPr lang="vi-VN"/>
          </a:p>
        </p:txBody>
      </p:sp>
      <p:sp>
        <p:nvSpPr>
          <p:cNvPr id="4" name="Slide Number Placeholder 3"/>
          <p:cNvSpPr>
            <a:spLocks noGrp="1"/>
          </p:cNvSpPr>
          <p:nvPr>
            <p:ph type="sldNum" sz="quarter" idx="10"/>
          </p:nvPr>
        </p:nvSpPr>
        <p:spPr/>
        <p:txBody>
          <a:bodyPr/>
          <a:lstStyle/>
          <a:p>
            <a:fld id="{DD95C125-6C12-449C-85B1-372CD562C062}" type="slidenum">
              <a:rPr lang="vi-VN" smtClean="0"/>
              <a:t>23</a:t>
            </a:fld>
            <a:endParaRPr lang="vi-VN"/>
          </a:p>
        </p:txBody>
      </p:sp>
    </p:spTree>
    <p:extLst>
      <p:ext uri="{BB962C8B-B14F-4D97-AF65-F5344CB8AC3E}">
        <p14:creationId xmlns:p14="http://schemas.microsoft.com/office/powerpoint/2010/main" val="610480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Kháng</a:t>
            </a:r>
            <a:r>
              <a:rPr lang="en-US" baseline="0" smtClean="0"/>
              <a:t> sinh: giảm lượng vi trùng thải qua phân -&gt; ngăn ngừa lây lan </a:t>
            </a:r>
          </a:p>
          <a:p>
            <a:r>
              <a:rPr lang="en-US" baseline="0" smtClean="0"/>
              <a:t>Dùng kháng sinh trong 3 ngày vì bệnh tả ko xảy ra hiện tượng mang trùng mạn tính </a:t>
            </a:r>
          </a:p>
          <a:p>
            <a:r>
              <a:rPr lang="en-US" baseline="0" smtClean="0"/>
              <a:t>Nhóm tetracyclin (tetracycline/doxycycline); nhóm macrolide (azithromycine, erythromycin), nhóm fluoroquinolone như cipro</a:t>
            </a:r>
          </a:p>
          <a:p>
            <a:endParaRPr lang="en-US" baseline="0" smtClean="0"/>
          </a:p>
          <a:p>
            <a:r>
              <a:rPr lang="en-US" baseline="0" smtClean="0"/>
              <a:t>Ở Vn khuyến cáo sử dụng Cipro với liều như bảng. </a:t>
            </a:r>
          </a:p>
          <a:p>
            <a:r>
              <a:rPr lang="en-US" baseline="0" smtClean="0"/>
              <a:t>Hiện có nhiều nghiên cứu chứng mình Azithromycin liều duy nhất cũng có hiệu quả</a:t>
            </a:r>
            <a:endParaRPr lang="vi-VN"/>
          </a:p>
        </p:txBody>
      </p:sp>
      <p:sp>
        <p:nvSpPr>
          <p:cNvPr id="4" name="Slide Number Placeholder 3"/>
          <p:cNvSpPr>
            <a:spLocks noGrp="1"/>
          </p:cNvSpPr>
          <p:nvPr>
            <p:ph type="sldNum" sz="quarter" idx="10"/>
          </p:nvPr>
        </p:nvSpPr>
        <p:spPr/>
        <p:txBody>
          <a:bodyPr/>
          <a:lstStyle/>
          <a:p>
            <a:fld id="{DD95C125-6C12-449C-85B1-372CD562C062}" type="slidenum">
              <a:rPr lang="vi-VN" smtClean="0"/>
              <a:t>24</a:t>
            </a:fld>
            <a:endParaRPr lang="vi-VN"/>
          </a:p>
        </p:txBody>
      </p:sp>
    </p:spTree>
    <p:extLst>
      <p:ext uri="{BB962C8B-B14F-4D97-AF65-F5344CB8AC3E}">
        <p14:creationId xmlns:p14="http://schemas.microsoft.com/office/powerpoint/2010/main" val="2656723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Chọn</a:t>
            </a:r>
            <a:r>
              <a:rPr lang="en-US" baseline="0" smtClean="0"/>
              <a:t> lựa kháng sinh theo từng vùng khuyến cáo tùy thuộc vào độ nhạy cảm kháng sinh của nhóm O1 hay O139</a:t>
            </a:r>
            <a:endParaRPr lang="vi-VN"/>
          </a:p>
        </p:txBody>
      </p:sp>
      <p:sp>
        <p:nvSpPr>
          <p:cNvPr id="4" name="Slide Number Placeholder 3"/>
          <p:cNvSpPr>
            <a:spLocks noGrp="1"/>
          </p:cNvSpPr>
          <p:nvPr>
            <p:ph type="sldNum" sz="quarter" idx="10"/>
          </p:nvPr>
        </p:nvSpPr>
        <p:spPr/>
        <p:txBody>
          <a:bodyPr/>
          <a:lstStyle/>
          <a:p>
            <a:fld id="{DD95C125-6C12-449C-85B1-372CD562C062}" type="slidenum">
              <a:rPr lang="vi-VN" smtClean="0"/>
              <a:t>25</a:t>
            </a:fld>
            <a:endParaRPr lang="vi-VN"/>
          </a:p>
        </p:txBody>
      </p:sp>
    </p:spTree>
    <p:extLst>
      <p:ext uri="{BB962C8B-B14F-4D97-AF65-F5344CB8AC3E}">
        <p14:creationId xmlns:p14="http://schemas.microsoft.com/office/powerpoint/2010/main" val="428243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DD95C125-6C12-449C-85B1-372CD562C062}" type="slidenum">
              <a:rPr lang="vi-VN" smtClean="0"/>
              <a:t>26</a:t>
            </a:fld>
            <a:endParaRPr lang="vi-VN"/>
          </a:p>
        </p:txBody>
      </p:sp>
    </p:spTree>
    <p:extLst>
      <p:ext uri="{BB962C8B-B14F-4D97-AF65-F5344CB8AC3E}">
        <p14:creationId xmlns:p14="http://schemas.microsoft.com/office/powerpoint/2010/main" val="2313579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DD95C125-6C12-449C-85B1-372CD562C062}" type="slidenum">
              <a:rPr lang="vi-VN" smtClean="0"/>
              <a:t>29</a:t>
            </a:fld>
            <a:endParaRPr lang="vi-VN"/>
          </a:p>
        </p:txBody>
      </p:sp>
    </p:spTree>
    <p:extLst>
      <p:ext uri="{BB962C8B-B14F-4D97-AF65-F5344CB8AC3E}">
        <p14:creationId xmlns:p14="http://schemas.microsoft.com/office/powerpoint/2010/main" val="16415482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Đảm</a:t>
            </a:r>
            <a:r>
              <a:rPr lang="en-US" baseline="0" smtClean="0"/>
              <a:t> bảo nồng độ clor trong nước máy đủ để dịch phẩy khuẩn tả </a:t>
            </a:r>
            <a:endParaRPr lang="vi-VN"/>
          </a:p>
        </p:txBody>
      </p:sp>
      <p:sp>
        <p:nvSpPr>
          <p:cNvPr id="4" name="Slide Number Placeholder 3"/>
          <p:cNvSpPr>
            <a:spLocks noGrp="1"/>
          </p:cNvSpPr>
          <p:nvPr>
            <p:ph type="sldNum" sz="quarter" idx="10"/>
          </p:nvPr>
        </p:nvSpPr>
        <p:spPr/>
        <p:txBody>
          <a:bodyPr/>
          <a:lstStyle/>
          <a:p>
            <a:fld id="{DD95C125-6C12-449C-85B1-372CD562C062}" type="slidenum">
              <a:rPr lang="vi-VN" smtClean="0"/>
              <a:t>30</a:t>
            </a:fld>
            <a:endParaRPr lang="vi-VN"/>
          </a:p>
        </p:txBody>
      </p:sp>
    </p:spTree>
    <p:extLst>
      <p:ext uri="{BB962C8B-B14F-4D97-AF65-F5344CB8AC3E}">
        <p14:creationId xmlns:p14="http://schemas.microsoft.com/office/powerpoint/2010/main" val="36003254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DD95C125-6C12-449C-85B1-372CD562C062}" type="slidenum">
              <a:rPr lang="vi-VN" smtClean="0"/>
              <a:t>31</a:t>
            </a:fld>
            <a:endParaRPr lang="vi-VN"/>
          </a:p>
        </p:txBody>
      </p:sp>
    </p:spTree>
    <p:extLst>
      <p:ext uri="{BB962C8B-B14F-4D97-AF65-F5344CB8AC3E}">
        <p14:creationId xmlns:p14="http://schemas.microsoft.com/office/powerpoint/2010/main" val="1441823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Vaccine chích</a:t>
            </a:r>
            <a:r>
              <a:rPr lang="en-US" baseline="0" smtClean="0"/>
              <a:t> với VT chết ko có hiệu quả để phòng ngừa những bệnh lây qua đường tiêu hóa </a:t>
            </a:r>
          </a:p>
          <a:p>
            <a:endParaRPr lang="en-US" baseline="0" smtClean="0"/>
          </a:p>
          <a:p>
            <a:r>
              <a:rPr lang="en-US" baseline="0" smtClean="0"/>
              <a:t>Dukoral: vaccine được nghiên cứu nhiều, phổ biến chứa chủng O1 gồm 2 huyết thanh cổ điển và Eltor</a:t>
            </a:r>
          </a:p>
          <a:p>
            <a:r>
              <a:rPr lang="en-US" baseline="0" smtClean="0"/>
              <a:t>Sanchol</a:t>
            </a:r>
          </a:p>
          <a:p>
            <a:r>
              <a:rPr lang="en-US" baseline="0" smtClean="0"/>
              <a:t>mORCAX: sản xuất ở VN</a:t>
            </a:r>
          </a:p>
          <a:p>
            <a:r>
              <a:rPr lang="en-US" baseline="0" smtClean="0"/>
              <a:t>Thời gian bảo vệ: 7-10 ngày sau uống, khả năng bảo vệ có thể kéo dài đến 3 năm (58-85%)</a:t>
            </a:r>
            <a:endParaRPr lang="vi-VN"/>
          </a:p>
        </p:txBody>
      </p:sp>
      <p:sp>
        <p:nvSpPr>
          <p:cNvPr id="4" name="Slide Number Placeholder 3"/>
          <p:cNvSpPr>
            <a:spLocks noGrp="1"/>
          </p:cNvSpPr>
          <p:nvPr>
            <p:ph type="sldNum" sz="quarter" idx="10"/>
          </p:nvPr>
        </p:nvSpPr>
        <p:spPr/>
        <p:txBody>
          <a:bodyPr/>
          <a:lstStyle/>
          <a:p>
            <a:fld id="{DD95C125-6C12-449C-85B1-372CD562C062}" type="slidenum">
              <a:rPr lang="vi-VN" smtClean="0"/>
              <a:t>32</a:t>
            </a:fld>
            <a:endParaRPr lang="vi-VN"/>
          </a:p>
        </p:txBody>
      </p:sp>
    </p:spTree>
    <p:extLst>
      <p:ext uri="{BB962C8B-B14F-4D97-AF65-F5344CB8AC3E}">
        <p14:creationId xmlns:p14="http://schemas.microsoft.com/office/powerpoint/2010/main" val="2248902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smtClean="0"/>
              <a:t>Hướng dẫn sử dụng vaccine Dukoral</a:t>
            </a:r>
          </a:p>
          <a:p>
            <a:r>
              <a:rPr lang="en-US" baseline="0" smtClean="0"/>
              <a:t>Người lớn: 2 liều cách nhau 1 tuần, liều cuối cùng phải hoàn tất ít nhất 1 tuần trước khi dự định đi du lịch đến vùng có dịch </a:t>
            </a:r>
          </a:p>
          <a:p>
            <a:r>
              <a:rPr lang="en-US" baseline="0" smtClean="0"/>
              <a:t>Trẻ từ 2-6 tuổi: 3 liều cách nhau 1 tuần </a:t>
            </a:r>
            <a:endParaRPr lang="vi-VN"/>
          </a:p>
        </p:txBody>
      </p:sp>
      <p:sp>
        <p:nvSpPr>
          <p:cNvPr id="4" name="Slide Number Placeholder 3"/>
          <p:cNvSpPr>
            <a:spLocks noGrp="1"/>
          </p:cNvSpPr>
          <p:nvPr>
            <p:ph type="sldNum" sz="quarter" idx="10"/>
          </p:nvPr>
        </p:nvSpPr>
        <p:spPr/>
        <p:txBody>
          <a:bodyPr/>
          <a:lstStyle/>
          <a:p>
            <a:fld id="{DD95C125-6C12-449C-85B1-372CD562C062}" type="slidenum">
              <a:rPr lang="vi-VN" smtClean="0"/>
              <a:t>33</a:t>
            </a:fld>
            <a:endParaRPr lang="vi-VN"/>
          </a:p>
        </p:txBody>
      </p:sp>
    </p:spTree>
    <p:extLst>
      <p:ext uri="{BB962C8B-B14F-4D97-AF65-F5344CB8AC3E}">
        <p14:creationId xmlns:p14="http://schemas.microsoft.com/office/powerpoint/2010/main" val="1294718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Nhiễm</a:t>
            </a:r>
            <a:r>
              <a:rPr lang="en-US" baseline="0" smtClean="0"/>
              <a:t> trùng cục bộ </a:t>
            </a:r>
            <a:endParaRPr lang="vi-VN"/>
          </a:p>
        </p:txBody>
      </p:sp>
      <p:sp>
        <p:nvSpPr>
          <p:cNvPr id="4" name="Slide Number Placeholder 3"/>
          <p:cNvSpPr>
            <a:spLocks noGrp="1"/>
          </p:cNvSpPr>
          <p:nvPr>
            <p:ph type="sldNum" sz="quarter" idx="10"/>
          </p:nvPr>
        </p:nvSpPr>
        <p:spPr/>
        <p:txBody>
          <a:bodyPr/>
          <a:lstStyle/>
          <a:p>
            <a:fld id="{DD95C125-6C12-449C-85B1-372CD562C062}" type="slidenum">
              <a:rPr lang="vi-VN" smtClean="0"/>
              <a:t>4</a:t>
            </a:fld>
            <a:endParaRPr lang="vi-VN"/>
          </a:p>
        </p:txBody>
      </p:sp>
    </p:spTree>
    <p:extLst>
      <p:ext uri="{BB962C8B-B14F-4D97-AF65-F5344CB8AC3E}">
        <p14:creationId xmlns:p14="http://schemas.microsoft.com/office/powerpoint/2010/main" val="19814074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Rất</a:t>
            </a:r>
            <a:r>
              <a:rPr lang="en-US" baseline="0" smtClean="0"/>
              <a:t> ít tác dụng phụ </a:t>
            </a:r>
            <a:endParaRPr lang="vi-VN"/>
          </a:p>
        </p:txBody>
      </p:sp>
      <p:sp>
        <p:nvSpPr>
          <p:cNvPr id="4" name="Slide Number Placeholder 3"/>
          <p:cNvSpPr>
            <a:spLocks noGrp="1"/>
          </p:cNvSpPr>
          <p:nvPr>
            <p:ph type="sldNum" sz="quarter" idx="10"/>
          </p:nvPr>
        </p:nvSpPr>
        <p:spPr/>
        <p:txBody>
          <a:bodyPr/>
          <a:lstStyle/>
          <a:p>
            <a:fld id="{DD95C125-6C12-449C-85B1-372CD562C062}" type="slidenum">
              <a:rPr lang="vi-VN" smtClean="0"/>
              <a:t>34</a:t>
            </a:fld>
            <a:endParaRPr lang="vi-VN"/>
          </a:p>
        </p:txBody>
      </p:sp>
    </p:spTree>
    <p:extLst>
      <p:ext uri="{BB962C8B-B14F-4D97-AF65-F5344CB8AC3E}">
        <p14:creationId xmlns:p14="http://schemas.microsoft.com/office/powerpoint/2010/main" val="1417464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DD95C125-6C12-449C-85B1-372CD562C062}" type="slidenum">
              <a:rPr lang="vi-VN" smtClean="0"/>
              <a:t>5</a:t>
            </a:fld>
            <a:endParaRPr lang="vi-VN"/>
          </a:p>
        </p:txBody>
      </p:sp>
    </p:spTree>
    <p:extLst>
      <p:ext uri="{BB962C8B-B14F-4D97-AF65-F5344CB8AC3E}">
        <p14:creationId xmlns:p14="http://schemas.microsoft.com/office/powerpoint/2010/main" val="618334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John Snow: bác</a:t>
            </a:r>
            <a:r>
              <a:rPr lang="en-US" baseline="0" smtClean="0"/>
              <a:t> sĩ gây mê hồi sức sản phụ khoa </a:t>
            </a:r>
          </a:p>
          <a:p>
            <a:r>
              <a:rPr lang="en-US" baseline="0" smtClean="0"/>
              <a:t>Tự vẽ bản đồ và ghi nhận vị trí các ca tử vong </a:t>
            </a:r>
          </a:p>
          <a:p>
            <a:r>
              <a:rPr lang="en-US" baseline="0" smtClean="0"/>
              <a:t>Soi nước dưới KHV -&gt; ghi nhận tác nhân trắng, kết cụm </a:t>
            </a:r>
            <a:endParaRPr lang="vi-VN"/>
          </a:p>
        </p:txBody>
      </p:sp>
      <p:sp>
        <p:nvSpPr>
          <p:cNvPr id="4" name="Slide Number Placeholder 3"/>
          <p:cNvSpPr>
            <a:spLocks noGrp="1"/>
          </p:cNvSpPr>
          <p:nvPr>
            <p:ph type="sldNum" sz="quarter" idx="10"/>
          </p:nvPr>
        </p:nvSpPr>
        <p:spPr/>
        <p:txBody>
          <a:bodyPr/>
          <a:lstStyle/>
          <a:p>
            <a:fld id="{DD95C125-6C12-449C-85B1-372CD562C062}" type="slidenum">
              <a:rPr lang="vi-VN" smtClean="0"/>
              <a:t>6</a:t>
            </a:fld>
            <a:endParaRPr lang="vi-VN"/>
          </a:p>
        </p:txBody>
      </p:sp>
    </p:spTree>
    <p:extLst>
      <p:ext uri="{BB962C8B-B14F-4D97-AF65-F5344CB8AC3E}">
        <p14:creationId xmlns:p14="http://schemas.microsoft.com/office/powerpoint/2010/main" val="333843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Flagella: chiên</a:t>
            </a:r>
            <a:r>
              <a:rPr lang="en-US" baseline="0" smtClean="0"/>
              <a:t> mao </a:t>
            </a:r>
          </a:p>
          <a:p>
            <a:r>
              <a:rPr lang="en-US" baseline="0" smtClean="0"/>
              <a:t>Vk tả ở ngoại cảnh tồn tại dưới dạng ko cấy được và ko có độc lực </a:t>
            </a:r>
          </a:p>
          <a:p>
            <a:r>
              <a:rPr lang="en-US" baseline="0" smtClean="0"/>
              <a:t>Tăng nhiệt độ, pH chuyển sang kiềm -&gt; chuyển thành dạng gây bệnh </a:t>
            </a:r>
            <a:endParaRPr lang="vi-VN"/>
          </a:p>
        </p:txBody>
      </p:sp>
      <p:sp>
        <p:nvSpPr>
          <p:cNvPr id="4" name="Slide Number Placeholder 3"/>
          <p:cNvSpPr>
            <a:spLocks noGrp="1"/>
          </p:cNvSpPr>
          <p:nvPr>
            <p:ph type="sldNum" sz="quarter" idx="10"/>
          </p:nvPr>
        </p:nvSpPr>
        <p:spPr/>
        <p:txBody>
          <a:bodyPr/>
          <a:lstStyle/>
          <a:p>
            <a:fld id="{DD95C125-6C12-449C-85B1-372CD562C062}" type="slidenum">
              <a:rPr lang="vi-VN" smtClean="0"/>
              <a:t>7</a:t>
            </a:fld>
            <a:endParaRPr lang="vi-VN"/>
          </a:p>
        </p:txBody>
      </p:sp>
    </p:spTree>
    <p:extLst>
      <p:ext uri="{BB962C8B-B14F-4D97-AF65-F5344CB8AC3E}">
        <p14:creationId xmlns:p14="http://schemas.microsoft.com/office/powerpoint/2010/main" val="197890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Được</a:t>
            </a:r>
            <a:r>
              <a:rPr lang="en-US" baseline="0" smtClean="0"/>
              <a:t> phân loại dựa vào kháng huyết thanh </a:t>
            </a:r>
          </a:p>
          <a:p>
            <a:r>
              <a:rPr lang="en-US" baseline="0" smtClean="0"/>
              <a:t>Biotyp: sinh tuýp</a:t>
            </a:r>
          </a:p>
          <a:p>
            <a:r>
              <a:rPr lang="en-US" baseline="0" smtClean="0"/>
              <a:t>Serotyp: nhóm huyết thanh </a:t>
            </a:r>
            <a:endParaRPr lang="vi-VN"/>
          </a:p>
        </p:txBody>
      </p:sp>
      <p:sp>
        <p:nvSpPr>
          <p:cNvPr id="4" name="Slide Number Placeholder 3"/>
          <p:cNvSpPr>
            <a:spLocks noGrp="1"/>
          </p:cNvSpPr>
          <p:nvPr>
            <p:ph type="sldNum" sz="quarter" idx="10"/>
          </p:nvPr>
        </p:nvSpPr>
        <p:spPr/>
        <p:txBody>
          <a:bodyPr/>
          <a:lstStyle/>
          <a:p>
            <a:fld id="{DD95C125-6C12-449C-85B1-372CD562C062}" type="slidenum">
              <a:rPr lang="vi-VN" smtClean="0"/>
              <a:t>8</a:t>
            </a:fld>
            <a:endParaRPr lang="vi-VN"/>
          </a:p>
        </p:txBody>
      </p:sp>
    </p:spTree>
    <p:extLst>
      <p:ext uri="{BB962C8B-B14F-4D97-AF65-F5344CB8AC3E}">
        <p14:creationId xmlns:p14="http://schemas.microsoft.com/office/powerpoint/2010/main" val="3467978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DD95C125-6C12-449C-85B1-372CD562C062}" type="slidenum">
              <a:rPr lang="vi-VN" smtClean="0"/>
              <a:t>9</a:t>
            </a:fld>
            <a:endParaRPr lang="vi-VN"/>
          </a:p>
        </p:txBody>
      </p:sp>
    </p:spTree>
    <p:extLst>
      <p:ext uri="{BB962C8B-B14F-4D97-AF65-F5344CB8AC3E}">
        <p14:creationId xmlns:p14="http://schemas.microsoft.com/office/powerpoint/2010/main" val="1535425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DD95C125-6C12-449C-85B1-372CD562C062}" type="slidenum">
              <a:rPr lang="vi-VN" smtClean="0"/>
              <a:t>10</a:t>
            </a:fld>
            <a:endParaRPr lang="vi-VN"/>
          </a:p>
        </p:txBody>
      </p:sp>
    </p:spTree>
    <p:extLst>
      <p:ext uri="{BB962C8B-B14F-4D97-AF65-F5344CB8AC3E}">
        <p14:creationId xmlns:p14="http://schemas.microsoft.com/office/powerpoint/2010/main" val="3210646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EF3168A-DDFB-4B92-8618-BECEFF039255}" type="datetimeFigureOut">
              <a:rPr lang="vi-VN" smtClean="0"/>
              <a:t>24/09/2020</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46A20F15-3DA5-4D34-B1BB-900259EBA43F}" type="slidenum">
              <a:rPr lang="vi-VN" smtClean="0"/>
              <a:t>‹#›</a:t>
            </a:fld>
            <a:endParaRPr lang="vi-VN"/>
          </a:p>
        </p:txBody>
      </p:sp>
    </p:spTree>
    <p:extLst>
      <p:ext uri="{BB962C8B-B14F-4D97-AF65-F5344CB8AC3E}">
        <p14:creationId xmlns:p14="http://schemas.microsoft.com/office/powerpoint/2010/main" val="935236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F3168A-DDFB-4B92-8618-BECEFF039255}" type="datetimeFigureOut">
              <a:rPr lang="vi-VN" smtClean="0"/>
              <a:t>24/09/2020</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46A20F15-3DA5-4D34-B1BB-900259EBA43F}" type="slidenum">
              <a:rPr lang="vi-VN" smtClean="0"/>
              <a:t>‹#›</a:t>
            </a:fld>
            <a:endParaRPr lang="vi-VN"/>
          </a:p>
        </p:txBody>
      </p:sp>
    </p:spTree>
    <p:extLst>
      <p:ext uri="{BB962C8B-B14F-4D97-AF65-F5344CB8AC3E}">
        <p14:creationId xmlns:p14="http://schemas.microsoft.com/office/powerpoint/2010/main" val="1009644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F3168A-DDFB-4B92-8618-BECEFF039255}" type="datetimeFigureOut">
              <a:rPr lang="vi-VN" smtClean="0"/>
              <a:t>24/09/2020</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46A20F15-3DA5-4D34-B1BB-900259EBA43F}" type="slidenum">
              <a:rPr lang="vi-VN" smtClean="0"/>
              <a:t>‹#›</a:t>
            </a:fld>
            <a:endParaRPr lang="vi-VN"/>
          </a:p>
        </p:txBody>
      </p:sp>
    </p:spTree>
    <p:extLst>
      <p:ext uri="{BB962C8B-B14F-4D97-AF65-F5344CB8AC3E}">
        <p14:creationId xmlns:p14="http://schemas.microsoft.com/office/powerpoint/2010/main" val="950677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F3168A-DDFB-4B92-8618-BECEFF039255}" type="datetimeFigureOut">
              <a:rPr lang="vi-VN" smtClean="0"/>
              <a:t>24/09/2020</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46A20F15-3DA5-4D34-B1BB-900259EBA43F}" type="slidenum">
              <a:rPr lang="vi-VN" smtClean="0"/>
              <a:t>‹#›</a:t>
            </a:fld>
            <a:endParaRPr lang="vi-VN"/>
          </a:p>
        </p:txBody>
      </p:sp>
    </p:spTree>
    <p:extLst>
      <p:ext uri="{BB962C8B-B14F-4D97-AF65-F5344CB8AC3E}">
        <p14:creationId xmlns:p14="http://schemas.microsoft.com/office/powerpoint/2010/main" val="969169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EF3168A-DDFB-4B92-8618-BECEFF039255}" type="datetimeFigureOut">
              <a:rPr lang="vi-VN" smtClean="0"/>
              <a:t>24/09/2020</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46A20F15-3DA5-4D34-B1BB-900259EBA43F}" type="slidenum">
              <a:rPr lang="vi-VN" smtClean="0"/>
              <a:t>‹#›</a:t>
            </a:fld>
            <a:endParaRPr lang="vi-VN"/>
          </a:p>
        </p:txBody>
      </p:sp>
    </p:spTree>
    <p:extLst>
      <p:ext uri="{BB962C8B-B14F-4D97-AF65-F5344CB8AC3E}">
        <p14:creationId xmlns:p14="http://schemas.microsoft.com/office/powerpoint/2010/main" val="483476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EF3168A-DDFB-4B92-8618-BECEFF039255}" type="datetimeFigureOut">
              <a:rPr lang="vi-VN" smtClean="0"/>
              <a:t>24/09/2020</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46A20F15-3DA5-4D34-B1BB-900259EBA43F}" type="slidenum">
              <a:rPr lang="vi-VN" smtClean="0"/>
              <a:t>‹#›</a:t>
            </a:fld>
            <a:endParaRPr lang="vi-VN"/>
          </a:p>
        </p:txBody>
      </p:sp>
    </p:spTree>
    <p:extLst>
      <p:ext uri="{BB962C8B-B14F-4D97-AF65-F5344CB8AC3E}">
        <p14:creationId xmlns:p14="http://schemas.microsoft.com/office/powerpoint/2010/main" val="4269279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EF3168A-DDFB-4B92-8618-BECEFF039255}" type="datetimeFigureOut">
              <a:rPr lang="vi-VN" smtClean="0"/>
              <a:t>24/09/2020</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46A20F15-3DA5-4D34-B1BB-900259EBA43F}" type="slidenum">
              <a:rPr lang="vi-VN" smtClean="0"/>
              <a:t>‹#›</a:t>
            </a:fld>
            <a:endParaRPr lang="vi-VN"/>
          </a:p>
        </p:txBody>
      </p:sp>
    </p:spTree>
    <p:extLst>
      <p:ext uri="{BB962C8B-B14F-4D97-AF65-F5344CB8AC3E}">
        <p14:creationId xmlns:p14="http://schemas.microsoft.com/office/powerpoint/2010/main" val="820209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EF3168A-DDFB-4B92-8618-BECEFF039255}" type="datetimeFigureOut">
              <a:rPr lang="vi-VN" smtClean="0"/>
              <a:t>24/09/2020</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46A20F15-3DA5-4D34-B1BB-900259EBA43F}" type="slidenum">
              <a:rPr lang="vi-VN" smtClean="0"/>
              <a:t>‹#›</a:t>
            </a:fld>
            <a:endParaRPr lang="vi-VN"/>
          </a:p>
        </p:txBody>
      </p:sp>
    </p:spTree>
    <p:extLst>
      <p:ext uri="{BB962C8B-B14F-4D97-AF65-F5344CB8AC3E}">
        <p14:creationId xmlns:p14="http://schemas.microsoft.com/office/powerpoint/2010/main" val="3562446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F3168A-DDFB-4B92-8618-BECEFF039255}" type="datetimeFigureOut">
              <a:rPr lang="vi-VN" smtClean="0"/>
              <a:t>24/09/2020</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46A20F15-3DA5-4D34-B1BB-900259EBA43F}" type="slidenum">
              <a:rPr lang="vi-VN" smtClean="0"/>
              <a:t>‹#›</a:t>
            </a:fld>
            <a:endParaRPr lang="vi-VN"/>
          </a:p>
        </p:txBody>
      </p:sp>
    </p:spTree>
    <p:extLst>
      <p:ext uri="{BB962C8B-B14F-4D97-AF65-F5344CB8AC3E}">
        <p14:creationId xmlns:p14="http://schemas.microsoft.com/office/powerpoint/2010/main" val="541363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EF3168A-DDFB-4B92-8618-BECEFF039255}" type="datetimeFigureOut">
              <a:rPr lang="vi-VN" smtClean="0"/>
              <a:t>24/09/2020</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46A20F15-3DA5-4D34-B1BB-900259EBA43F}" type="slidenum">
              <a:rPr lang="vi-VN" smtClean="0"/>
              <a:t>‹#›</a:t>
            </a:fld>
            <a:endParaRPr lang="vi-VN"/>
          </a:p>
        </p:txBody>
      </p:sp>
    </p:spTree>
    <p:extLst>
      <p:ext uri="{BB962C8B-B14F-4D97-AF65-F5344CB8AC3E}">
        <p14:creationId xmlns:p14="http://schemas.microsoft.com/office/powerpoint/2010/main" val="3028830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EF3168A-DDFB-4B92-8618-BECEFF039255}" type="datetimeFigureOut">
              <a:rPr lang="vi-VN" smtClean="0"/>
              <a:t>24/09/2020</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46A20F15-3DA5-4D34-B1BB-900259EBA43F}" type="slidenum">
              <a:rPr lang="vi-VN" smtClean="0"/>
              <a:t>‹#›</a:t>
            </a:fld>
            <a:endParaRPr lang="vi-VN"/>
          </a:p>
        </p:txBody>
      </p:sp>
    </p:spTree>
    <p:extLst>
      <p:ext uri="{BB962C8B-B14F-4D97-AF65-F5344CB8AC3E}">
        <p14:creationId xmlns:p14="http://schemas.microsoft.com/office/powerpoint/2010/main" val="137976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F3168A-DDFB-4B92-8618-BECEFF039255}" type="datetimeFigureOut">
              <a:rPr lang="vi-VN" smtClean="0"/>
              <a:t>24/09/2020</a:t>
            </a:fld>
            <a:endParaRPr lang="vi-V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A20F15-3DA5-4D34-B1BB-900259EBA43F}" type="slidenum">
              <a:rPr lang="vi-VN" smtClean="0"/>
              <a:t>‹#›</a:t>
            </a:fld>
            <a:endParaRPr lang="vi-VN"/>
          </a:p>
        </p:txBody>
      </p:sp>
    </p:spTree>
    <p:extLst>
      <p:ext uri="{BB962C8B-B14F-4D97-AF65-F5344CB8AC3E}">
        <p14:creationId xmlns:p14="http://schemas.microsoft.com/office/powerpoint/2010/main" val="31684454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vi-VN"/>
          </a:p>
        </p:txBody>
      </p:sp>
      <p:pic>
        <p:nvPicPr>
          <p:cNvPr id="4" name="Picture 3"/>
          <p:cNvPicPr>
            <a:picLocks noChangeAspect="1"/>
          </p:cNvPicPr>
          <p:nvPr/>
        </p:nvPicPr>
        <p:blipFill>
          <a:blip r:embed="rId3"/>
          <a:stretch>
            <a:fillRect/>
          </a:stretch>
        </p:blipFill>
        <p:spPr>
          <a:xfrm>
            <a:off x="0" y="-770332"/>
            <a:ext cx="9130288" cy="6822790"/>
          </a:xfrm>
          <a:prstGeom prst="rect">
            <a:avLst/>
          </a:prstGeom>
        </p:spPr>
      </p:pic>
    </p:spTree>
    <p:extLst>
      <p:ext uri="{BB962C8B-B14F-4D97-AF65-F5344CB8AC3E}">
        <p14:creationId xmlns:p14="http://schemas.microsoft.com/office/powerpoint/2010/main" val="1289220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3"/>
          <a:stretch>
            <a:fillRect/>
          </a:stretch>
        </p:blipFill>
        <p:spPr>
          <a:xfrm>
            <a:off x="0" y="0"/>
            <a:ext cx="9006266" cy="6705600"/>
          </a:xfrm>
          <a:prstGeom prst="rect">
            <a:avLst/>
          </a:prstGeom>
        </p:spPr>
      </p:pic>
    </p:spTree>
    <p:extLst>
      <p:ext uri="{BB962C8B-B14F-4D97-AF65-F5344CB8AC3E}">
        <p14:creationId xmlns:p14="http://schemas.microsoft.com/office/powerpoint/2010/main" val="2902654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3"/>
          <a:stretch>
            <a:fillRect/>
          </a:stretch>
        </p:blipFill>
        <p:spPr>
          <a:xfrm>
            <a:off x="-1" y="0"/>
            <a:ext cx="9163089" cy="6858000"/>
          </a:xfrm>
          <a:prstGeom prst="rect">
            <a:avLst/>
          </a:prstGeom>
        </p:spPr>
      </p:pic>
    </p:spTree>
    <p:extLst>
      <p:ext uri="{BB962C8B-B14F-4D97-AF65-F5344CB8AC3E}">
        <p14:creationId xmlns:p14="http://schemas.microsoft.com/office/powerpoint/2010/main" val="2031041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3"/>
          <a:stretch>
            <a:fillRect/>
          </a:stretch>
        </p:blipFill>
        <p:spPr>
          <a:xfrm>
            <a:off x="-1" y="0"/>
            <a:ext cx="9215887" cy="6858000"/>
          </a:xfrm>
          <a:prstGeom prst="rect">
            <a:avLst/>
          </a:prstGeom>
        </p:spPr>
      </p:pic>
    </p:spTree>
    <p:extLst>
      <p:ext uri="{BB962C8B-B14F-4D97-AF65-F5344CB8AC3E}">
        <p14:creationId xmlns:p14="http://schemas.microsoft.com/office/powerpoint/2010/main" val="2600505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3"/>
          <a:stretch>
            <a:fillRect/>
          </a:stretch>
        </p:blipFill>
        <p:spPr>
          <a:xfrm>
            <a:off x="0" y="0"/>
            <a:ext cx="9096474" cy="6858000"/>
          </a:xfrm>
          <a:prstGeom prst="rect">
            <a:avLst/>
          </a:prstGeom>
        </p:spPr>
      </p:pic>
    </p:spTree>
    <p:extLst>
      <p:ext uri="{BB962C8B-B14F-4D97-AF65-F5344CB8AC3E}">
        <p14:creationId xmlns:p14="http://schemas.microsoft.com/office/powerpoint/2010/main" val="310608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2"/>
          <a:stretch>
            <a:fillRect/>
          </a:stretch>
        </p:blipFill>
        <p:spPr>
          <a:xfrm>
            <a:off x="0" y="0"/>
            <a:ext cx="9063375" cy="6858000"/>
          </a:xfrm>
          <a:prstGeom prst="rect">
            <a:avLst/>
          </a:prstGeom>
        </p:spPr>
      </p:pic>
    </p:spTree>
    <p:extLst>
      <p:ext uri="{BB962C8B-B14F-4D97-AF65-F5344CB8AC3E}">
        <p14:creationId xmlns:p14="http://schemas.microsoft.com/office/powerpoint/2010/main" val="3919195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3"/>
          <a:stretch>
            <a:fillRect/>
          </a:stretch>
        </p:blipFill>
        <p:spPr>
          <a:xfrm>
            <a:off x="-1" y="0"/>
            <a:ext cx="9177407" cy="6858000"/>
          </a:xfrm>
          <a:prstGeom prst="rect">
            <a:avLst/>
          </a:prstGeom>
        </p:spPr>
      </p:pic>
    </p:spTree>
    <p:extLst>
      <p:ext uri="{BB962C8B-B14F-4D97-AF65-F5344CB8AC3E}">
        <p14:creationId xmlns:p14="http://schemas.microsoft.com/office/powerpoint/2010/main" val="976713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3"/>
          <a:stretch>
            <a:fillRect/>
          </a:stretch>
        </p:blipFill>
        <p:spPr>
          <a:xfrm>
            <a:off x="0" y="-1"/>
            <a:ext cx="8983414" cy="6858001"/>
          </a:xfrm>
          <a:prstGeom prst="rect">
            <a:avLst/>
          </a:prstGeom>
        </p:spPr>
      </p:pic>
    </p:spTree>
    <p:extLst>
      <p:ext uri="{BB962C8B-B14F-4D97-AF65-F5344CB8AC3E}">
        <p14:creationId xmlns:p14="http://schemas.microsoft.com/office/powerpoint/2010/main" val="2531701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3"/>
          <a:stretch>
            <a:fillRect/>
          </a:stretch>
        </p:blipFill>
        <p:spPr>
          <a:xfrm>
            <a:off x="0" y="-1"/>
            <a:ext cx="8930261" cy="6683829"/>
          </a:xfrm>
          <a:prstGeom prst="rect">
            <a:avLst/>
          </a:prstGeom>
        </p:spPr>
      </p:pic>
    </p:spTree>
    <p:extLst>
      <p:ext uri="{BB962C8B-B14F-4D97-AF65-F5344CB8AC3E}">
        <p14:creationId xmlns:p14="http://schemas.microsoft.com/office/powerpoint/2010/main" val="55964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3"/>
          <a:stretch>
            <a:fillRect/>
          </a:stretch>
        </p:blipFill>
        <p:spPr>
          <a:xfrm>
            <a:off x="0" y="0"/>
            <a:ext cx="9058274" cy="6858000"/>
          </a:xfrm>
          <a:prstGeom prst="rect">
            <a:avLst/>
          </a:prstGeom>
        </p:spPr>
      </p:pic>
    </p:spTree>
    <p:extLst>
      <p:ext uri="{BB962C8B-B14F-4D97-AF65-F5344CB8AC3E}">
        <p14:creationId xmlns:p14="http://schemas.microsoft.com/office/powerpoint/2010/main" val="3984066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3"/>
          <a:stretch>
            <a:fillRect/>
          </a:stretch>
        </p:blipFill>
        <p:spPr>
          <a:xfrm>
            <a:off x="0" y="0"/>
            <a:ext cx="9086849" cy="6858000"/>
          </a:xfrm>
          <a:prstGeom prst="rect">
            <a:avLst/>
          </a:prstGeom>
        </p:spPr>
      </p:pic>
    </p:spTree>
    <p:extLst>
      <p:ext uri="{BB962C8B-B14F-4D97-AF65-F5344CB8AC3E}">
        <p14:creationId xmlns:p14="http://schemas.microsoft.com/office/powerpoint/2010/main" val="4271528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3"/>
          <a:stretch>
            <a:fillRect/>
          </a:stretch>
        </p:blipFill>
        <p:spPr>
          <a:xfrm>
            <a:off x="-1" y="0"/>
            <a:ext cx="8959465" cy="6705600"/>
          </a:xfrm>
          <a:prstGeom prst="rect">
            <a:avLst/>
          </a:prstGeom>
        </p:spPr>
      </p:pic>
    </p:spTree>
    <p:extLst>
      <p:ext uri="{BB962C8B-B14F-4D97-AF65-F5344CB8AC3E}">
        <p14:creationId xmlns:p14="http://schemas.microsoft.com/office/powerpoint/2010/main" val="3929584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3"/>
          <a:stretch>
            <a:fillRect/>
          </a:stretch>
        </p:blipFill>
        <p:spPr>
          <a:xfrm>
            <a:off x="-1" y="0"/>
            <a:ext cx="9129711" cy="6858000"/>
          </a:xfrm>
          <a:prstGeom prst="rect">
            <a:avLst/>
          </a:prstGeom>
        </p:spPr>
      </p:pic>
    </p:spTree>
    <p:extLst>
      <p:ext uri="{BB962C8B-B14F-4D97-AF65-F5344CB8AC3E}">
        <p14:creationId xmlns:p14="http://schemas.microsoft.com/office/powerpoint/2010/main" val="3804939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3"/>
          <a:stretch>
            <a:fillRect/>
          </a:stretch>
        </p:blipFill>
        <p:spPr>
          <a:xfrm>
            <a:off x="0" y="0"/>
            <a:ext cx="9091830" cy="6858000"/>
          </a:xfrm>
          <a:prstGeom prst="rect">
            <a:avLst/>
          </a:prstGeom>
        </p:spPr>
      </p:pic>
    </p:spTree>
    <p:extLst>
      <p:ext uri="{BB962C8B-B14F-4D97-AF65-F5344CB8AC3E}">
        <p14:creationId xmlns:p14="http://schemas.microsoft.com/office/powerpoint/2010/main" val="1994476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5" name="Picture 4"/>
          <p:cNvPicPr>
            <a:picLocks noChangeAspect="1"/>
          </p:cNvPicPr>
          <p:nvPr/>
        </p:nvPicPr>
        <p:blipFill>
          <a:blip r:embed="rId3"/>
          <a:stretch>
            <a:fillRect/>
          </a:stretch>
        </p:blipFill>
        <p:spPr>
          <a:xfrm>
            <a:off x="-1" y="0"/>
            <a:ext cx="9153565" cy="6858000"/>
          </a:xfrm>
          <a:prstGeom prst="rect">
            <a:avLst/>
          </a:prstGeom>
        </p:spPr>
      </p:pic>
    </p:spTree>
    <p:extLst>
      <p:ext uri="{BB962C8B-B14F-4D97-AF65-F5344CB8AC3E}">
        <p14:creationId xmlns:p14="http://schemas.microsoft.com/office/powerpoint/2010/main" val="702112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3"/>
          <a:stretch>
            <a:fillRect/>
          </a:stretch>
        </p:blipFill>
        <p:spPr>
          <a:xfrm>
            <a:off x="-1" y="0"/>
            <a:ext cx="9129711" cy="6858000"/>
          </a:xfrm>
          <a:prstGeom prst="rect">
            <a:avLst/>
          </a:prstGeom>
        </p:spPr>
      </p:pic>
    </p:spTree>
    <p:extLst>
      <p:ext uri="{BB962C8B-B14F-4D97-AF65-F5344CB8AC3E}">
        <p14:creationId xmlns:p14="http://schemas.microsoft.com/office/powerpoint/2010/main" val="2936180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3"/>
          <a:stretch>
            <a:fillRect/>
          </a:stretch>
        </p:blipFill>
        <p:spPr>
          <a:xfrm>
            <a:off x="-1" y="0"/>
            <a:ext cx="9158287" cy="6858000"/>
          </a:xfrm>
          <a:prstGeom prst="rect">
            <a:avLst/>
          </a:prstGeom>
        </p:spPr>
      </p:pic>
    </p:spTree>
    <p:extLst>
      <p:ext uri="{BB962C8B-B14F-4D97-AF65-F5344CB8AC3E}">
        <p14:creationId xmlns:p14="http://schemas.microsoft.com/office/powerpoint/2010/main" val="80076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3"/>
          <a:stretch>
            <a:fillRect/>
          </a:stretch>
        </p:blipFill>
        <p:spPr>
          <a:xfrm>
            <a:off x="0" y="0"/>
            <a:ext cx="9073006" cy="6858000"/>
          </a:xfrm>
          <a:prstGeom prst="rect">
            <a:avLst/>
          </a:prstGeom>
        </p:spPr>
      </p:pic>
    </p:spTree>
    <p:extLst>
      <p:ext uri="{BB962C8B-B14F-4D97-AF65-F5344CB8AC3E}">
        <p14:creationId xmlns:p14="http://schemas.microsoft.com/office/powerpoint/2010/main" val="3670976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3"/>
          <a:stretch>
            <a:fillRect/>
          </a:stretch>
        </p:blipFill>
        <p:spPr>
          <a:xfrm>
            <a:off x="-1" y="0"/>
            <a:ext cx="9153507" cy="6858000"/>
          </a:xfrm>
          <a:prstGeom prst="rect">
            <a:avLst/>
          </a:prstGeom>
        </p:spPr>
      </p:pic>
    </p:spTree>
    <p:extLst>
      <p:ext uri="{BB962C8B-B14F-4D97-AF65-F5344CB8AC3E}">
        <p14:creationId xmlns:p14="http://schemas.microsoft.com/office/powerpoint/2010/main" val="311757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2"/>
          <a:stretch>
            <a:fillRect/>
          </a:stretch>
        </p:blipFill>
        <p:spPr>
          <a:xfrm>
            <a:off x="-1" y="0"/>
            <a:ext cx="9035590" cy="6858000"/>
          </a:xfrm>
          <a:prstGeom prst="rect">
            <a:avLst/>
          </a:prstGeom>
        </p:spPr>
      </p:pic>
    </p:spTree>
    <p:extLst>
      <p:ext uri="{BB962C8B-B14F-4D97-AF65-F5344CB8AC3E}">
        <p14:creationId xmlns:p14="http://schemas.microsoft.com/office/powerpoint/2010/main" val="2197948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2"/>
          <a:stretch>
            <a:fillRect/>
          </a:stretch>
        </p:blipFill>
        <p:spPr>
          <a:xfrm>
            <a:off x="0" y="0"/>
            <a:ext cx="9191724" cy="6858000"/>
          </a:xfrm>
          <a:prstGeom prst="rect">
            <a:avLst/>
          </a:prstGeom>
        </p:spPr>
      </p:pic>
    </p:spTree>
    <p:extLst>
      <p:ext uri="{BB962C8B-B14F-4D97-AF65-F5344CB8AC3E}">
        <p14:creationId xmlns:p14="http://schemas.microsoft.com/office/powerpoint/2010/main" val="3072858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3"/>
          <a:stretch>
            <a:fillRect/>
          </a:stretch>
        </p:blipFill>
        <p:spPr>
          <a:xfrm>
            <a:off x="-1" y="0"/>
            <a:ext cx="9139248" cy="6858000"/>
          </a:xfrm>
          <a:prstGeom prst="rect">
            <a:avLst/>
          </a:prstGeom>
        </p:spPr>
      </p:pic>
    </p:spTree>
    <p:extLst>
      <p:ext uri="{BB962C8B-B14F-4D97-AF65-F5344CB8AC3E}">
        <p14:creationId xmlns:p14="http://schemas.microsoft.com/office/powerpoint/2010/main" val="291122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2"/>
          <a:stretch>
            <a:fillRect/>
          </a:stretch>
        </p:blipFill>
        <p:spPr>
          <a:xfrm>
            <a:off x="-1" y="0"/>
            <a:ext cx="9086849" cy="6858000"/>
          </a:xfrm>
          <a:prstGeom prst="rect">
            <a:avLst/>
          </a:prstGeom>
        </p:spPr>
      </p:pic>
    </p:spTree>
    <p:extLst>
      <p:ext uri="{BB962C8B-B14F-4D97-AF65-F5344CB8AC3E}">
        <p14:creationId xmlns:p14="http://schemas.microsoft.com/office/powerpoint/2010/main" val="1261633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3"/>
          <a:stretch>
            <a:fillRect/>
          </a:stretch>
        </p:blipFill>
        <p:spPr>
          <a:xfrm>
            <a:off x="0" y="0"/>
            <a:ext cx="9139248" cy="6858000"/>
          </a:xfrm>
          <a:prstGeom prst="rect">
            <a:avLst/>
          </a:prstGeom>
        </p:spPr>
      </p:pic>
    </p:spTree>
    <p:extLst>
      <p:ext uri="{BB962C8B-B14F-4D97-AF65-F5344CB8AC3E}">
        <p14:creationId xmlns:p14="http://schemas.microsoft.com/office/powerpoint/2010/main" val="2399917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3"/>
          <a:stretch>
            <a:fillRect/>
          </a:stretch>
        </p:blipFill>
        <p:spPr>
          <a:xfrm>
            <a:off x="0" y="-1"/>
            <a:ext cx="9120288" cy="6858001"/>
          </a:xfrm>
          <a:prstGeom prst="rect">
            <a:avLst/>
          </a:prstGeom>
        </p:spPr>
      </p:pic>
    </p:spTree>
    <p:extLst>
      <p:ext uri="{BB962C8B-B14F-4D97-AF65-F5344CB8AC3E}">
        <p14:creationId xmlns:p14="http://schemas.microsoft.com/office/powerpoint/2010/main" val="797294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3"/>
          <a:stretch>
            <a:fillRect/>
          </a:stretch>
        </p:blipFill>
        <p:spPr>
          <a:xfrm>
            <a:off x="-1" y="0"/>
            <a:ext cx="9087205" cy="6858000"/>
          </a:xfrm>
          <a:prstGeom prst="rect">
            <a:avLst/>
          </a:prstGeom>
        </p:spPr>
      </p:pic>
    </p:spTree>
    <p:extLst>
      <p:ext uri="{BB962C8B-B14F-4D97-AF65-F5344CB8AC3E}">
        <p14:creationId xmlns:p14="http://schemas.microsoft.com/office/powerpoint/2010/main" val="4153097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3"/>
          <a:stretch>
            <a:fillRect/>
          </a:stretch>
        </p:blipFill>
        <p:spPr>
          <a:xfrm>
            <a:off x="-1" y="0"/>
            <a:ext cx="9115423" cy="6858000"/>
          </a:xfrm>
          <a:prstGeom prst="rect">
            <a:avLst/>
          </a:prstGeom>
        </p:spPr>
      </p:pic>
    </p:spTree>
    <p:extLst>
      <p:ext uri="{BB962C8B-B14F-4D97-AF65-F5344CB8AC3E}">
        <p14:creationId xmlns:p14="http://schemas.microsoft.com/office/powerpoint/2010/main" val="2569200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3"/>
          <a:stretch>
            <a:fillRect/>
          </a:stretch>
        </p:blipFill>
        <p:spPr>
          <a:xfrm>
            <a:off x="-1" y="0"/>
            <a:ext cx="9087205" cy="6858000"/>
          </a:xfrm>
          <a:prstGeom prst="rect">
            <a:avLst/>
          </a:prstGeom>
        </p:spPr>
      </p:pic>
    </p:spTree>
    <p:extLst>
      <p:ext uri="{BB962C8B-B14F-4D97-AF65-F5344CB8AC3E}">
        <p14:creationId xmlns:p14="http://schemas.microsoft.com/office/powerpoint/2010/main" val="3310038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3"/>
          <a:stretch>
            <a:fillRect/>
          </a:stretch>
        </p:blipFill>
        <p:spPr>
          <a:xfrm>
            <a:off x="0" y="-1"/>
            <a:ext cx="8948828" cy="6683830"/>
          </a:xfrm>
          <a:prstGeom prst="rect">
            <a:avLst/>
          </a:prstGeom>
        </p:spPr>
      </p:pic>
    </p:spTree>
    <p:extLst>
      <p:ext uri="{BB962C8B-B14F-4D97-AF65-F5344CB8AC3E}">
        <p14:creationId xmlns:p14="http://schemas.microsoft.com/office/powerpoint/2010/main" val="2308537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3"/>
          <a:stretch>
            <a:fillRect/>
          </a:stretch>
        </p:blipFill>
        <p:spPr>
          <a:xfrm>
            <a:off x="-52607" y="0"/>
            <a:ext cx="9196607" cy="6858000"/>
          </a:xfrm>
          <a:prstGeom prst="rect">
            <a:avLst/>
          </a:prstGeom>
        </p:spPr>
      </p:pic>
    </p:spTree>
    <p:extLst>
      <p:ext uri="{BB962C8B-B14F-4D97-AF65-F5344CB8AC3E}">
        <p14:creationId xmlns:p14="http://schemas.microsoft.com/office/powerpoint/2010/main" val="1951719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3"/>
          <a:stretch>
            <a:fillRect/>
          </a:stretch>
        </p:blipFill>
        <p:spPr>
          <a:xfrm>
            <a:off x="0" y="0"/>
            <a:ext cx="9148772" cy="6858000"/>
          </a:xfrm>
          <a:prstGeom prst="rect">
            <a:avLst/>
          </a:prstGeom>
        </p:spPr>
      </p:pic>
    </p:spTree>
    <p:extLst>
      <p:ext uri="{BB962C8B-B14F-4D97-AF65-F5344CB8AC3E}">
        <p14:creationId xmlns:p14="http://schemas.microsoft.com/office/powerpoint/2010/main" val="431685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3"/>
          <a:stretch>
            <a:fillRect/>
          </a:stretch>
        </p:blipFill>
        <p:spPr>
          <a:xfrm>
            <a:off x="-1" y="0"/>
            <a:ext cx="9068429" cy="6858000"/>
          </a:xfrm>
          <a:prstGeom prst="rect">
            <a:avLst/>
          </a:prstGeom>
        </p:spPr>
      </p:pic>
    </p:spTree>
    <p:extLst>
      <p:ext uri="{BB962C8B-B14F-4D97-AF65-F5344CB8AC3E}">
        <p14:creationId xmlns:p14="http://schemas.microsoft.com/office/powerpoint/2010/main" val="3874829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3"/>
          <a:stretch>
            <a:fillRect/>
          </a:stretch>
        </p:blipFill>
        <p:spPr>
          <a:xfrm>
            <a:off x="-1" y="0"/>
            <a:ext cx="9077601" cy="6858000"/>
          </a:xfrm>
          <a:prstGeom prst="rect">
            <a:avLst/>
          </a:prstGeom>
        </p:spPr>
      </p:pic>
    </p:spTree>
    <p:extLst>
      <p:ext uri="{BB962C8B-B14F-4D97-AF65-F5344CB8AC3E}">
        <p14:creationId xmlns:p14="http://schemas.microsoft.com/office/powerpoint/2010/main" val="421063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3"/>
          <a:stretch>
            <a:fillRect/>
          </a:stretch>
        </p:blipFill>
        <p:spPr>
          <a:xfrm>
            <a:off x="-1" y="0"/>
            <a:ext cx="8972619" cy="6683829"/>
          </a:xfrm>
          <a:prstGeom prst="rect">
            <a:avLst/>
          </a:prstGeom>
        </p:spPr>
      </p:pic>
    </p:spTree>
    <p:extLst>
      <p:ext uri="{BB962C8B-B14F-4D97-AF65-F5344CB8AC3E}">
        <p14:creationId xmlns:p14="http://schemas.microsoft.com/office/powerpoint/2010/main" val="32501259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127</TotalTime>
  <Words>1250</Words>
  <Application>Microsoft Office PowerPoint</Application>
  <PresentationFormat>On-screen Show (4:3)</PresentationFormat>
  <Paragraphs>90</Paragraphs>
  <Slides>34</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XuanDieu</dc:creator>
  <cp:lastModifiedBy>XuanDieu</cp:lastModifiedBy>
  <cp:revision>11</cp:revision>
  <dcterms:created xsi:type="dcterms:W3CDTF">2020-09-24T12:51:50Z</dcterms:created>
  <dcterms:modified xsi:type="dcterms:W3CDTF">2020-09-24T14:59:35Z</dcterms:modified>
</cp:coreProperties>
</file>